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3422CD9-21EF-472F-A38D-B1274F00D30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E15D68-E28B-4701-B5B0-5763EF648E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2CD9-21EF-472F-A38D-B1274F00D30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D68-E28B-4701-B5B0-5763EF648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2CD9-21EF-472F-A38D-B1274F00D30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D68-E28B-4701-B5B0-5763EF648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2CD9-21EF-472F-A38D-B1274F00D30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D68-E28B-4701-B5B0-5763EF648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3422CD9-21EF-472F-A38D-B1274F00D30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E15D68-E28B-4701-B5B0-5763EF648E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2CD9-21EF-472F-A38D-B1274F00D30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D68-E28B-4701-B5B0-5763EF648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2CD9-21EF-472F-A38D-B1274F00D30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D68-E28B-4701-B5B0-5763EF648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2CD9-21EF-472F-A38D-B1274F00D30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D68-E28B-4701-B5B0-5763EF648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2CD9-21EF-472F-A38D-B1274F00D30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5D68-E28B-4701-B5B0-5763EF648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2CD9-21EF-472F-A38D-B1274F00D30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E15D68-E28B-4701-B5B0-5763EF648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3422CD9-21EF-472F-A38D-B1274F00D30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E15D68-E28B-4701-B5B0-5763EF648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422CD9-21EF-472F-A38D-B1274F00D30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5E15D68-E28B-4701-B5B0-5763EF648E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102990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Polygon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Description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Answer all questions</a:t>
                </a:r>
              </a:p>
              <a:p>
                <a:r>
                  <a:rPr lang="en-US" sz="2800" dirty="0" smtClean="0"/>
                  <a:t>Include embed picture of your polygon</a:t>
                </a:r>
              </a:p>
              <a:p>
                <a:pPr lvl="1"/>
                <a:r>
                  <a:rPr lang="en-US" sz="2800" dirty="0" smtClean="0"/>
                  <a:t>Label all points on your polygon</a:t>
                </a:r>
              </a:p>
              <a:p>
                <a:pPr lvl="1"/>
                <a:r>
                  <a:rPr lang="en-US" sz="2800" dirty="0" smtClean="0"/>
                  <a:t>Use a dry erase marker to make your points and connect them</a:t>
                </a:r>
              </a:p>
              <a:p>
                <a:r>
                  <a:rPr lang="en-US" sz="2800" dirty="0" smtClean="0"/>
                  <a:t>Include correct mathematical notation</a:t>
                </a:r>
              </a:p>
              <a:p>
                <a:pPr lvl="1"/>
                <a:r>
                  <a:rPr lang="en-US" sz="2800" dirty="0" smtClean="0"/>
                  <a:t>m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∠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𝐴𝐵𝐶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sz="2800" b="0" dirty="0" smtClean="0">
                    <a:ea typeface="Cambria Math" charset="0"/>
                    <a:cs typeface="Cambria Math" charset="0"/>
                  </a:rPr>
                  <a:t>? (use for angles)</a:t>
                </a:r>
              </a:p>
              <a:p>
                <a:pPr lvl="1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𝐴𝐵</m:t>
                        </m:r>
                      </m:e>
                    </m:bar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? (use for sides)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1" t="-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5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When building think about</a:t>
            </a:r>
            <a:r>
              <a:rPr lang="is-IS" sz="2400" dirty="0" smtClean="0"/>
              <a:t>…</a:t>
            </a:r>
          </a:p>
          <a:p>
            <a:pPr lvl="1"/>
            <a:r>
              <a:rPr lang="is-IS" sz="2400" dirty="0" smtClean="0"/>
              <a:t>What makes your ride stand out?</a:t>
            </a:r>
          </a:p>
          <a:p>
            <a:pPr lvl="1"/>
            <a:r>
              <a:rPr lang="is-IS" sz="2400" dirty="0" smtClean="0"/>
              <a:t>Use poster board, clay, tri-fold...Sell your ride! Be creative!</a:t>
            </a:r>
          </a:p>
          <a:p>
            <a:pPr lvl="2"/>
            <a:r>
              <a:rPr lang="is-IS" sz="2400" dirty="0" smtClean="0"/>
              <a:t>No clipart graphics, you create your ride</a:t>
            </a:r>
          </a:p>
          <a:p>
            <a:pPr lvl="2"/>
            <a:r>
              <a:rPr lang="is-IS" sz="2400" dirty="0" smtClean="0"/>
              <a:t>No one piece of paper, pencil drawn in pictures. </a:t>
            </a:r>
          </a:p>
          <a:p>
            <a:pPr lvl="1"/>
            <a:endParaRPr lang="is-IS" sz="2400" dirty="0" smtClean="0"/>
          </a:p>
          <a:p>
            <a:pPr lvl="1"/>
            <a:r>
              <a:rPr lang="is-IS" sz="2400" dirty="0" smtClean="0"/>
              <a:t>Create aspects of the ride that stands out. Perhaps...</a:t>
            </a:r>
          </a:p>
          <a:p>
            <a:pPr lvl="2"/>
            <a:r>
              <a:rPr lang="is-IS" sz="2400" dirty="0" smtClean="0"/>
              <a:t>Make a sign and name your ride</a:t>
            </a:r>
          </a:p>
          <a:p>
            <a:pPr lvl="2"/>
            <a:r>
              <a:rPr lang="is-IS" sz="2400" dirty="0" smtClean="0"/>
              <a:t>Create the front car or train of your ride</a:t>
            </a:r>
          </a:p>
          <a:p>
            <a:pPr lvl="2"/>
            <a:r>
              <a:rPr lang="en-US" sz="2400" dirty="0" smtClean="0"/>
              <a:t>M</a:t>
            </a:r>
            <a:r>
              <a:rPr lang="is-IS" sz="2400" dirty="0" smtClean="0"/>
              <a:t>ake scenes that you see from your ride</a:t>
            </a:r>
          </a:p>
          <a:p>
            <a:pPr lvl="2"/>
            <a:r>
              <a:rPr lang="en-US" sz="2400" dirty="0" smtClean="0"/>
              <a:t>A</a:t>
            </a:r>
            <a:r>
              <a:rPr lang="is-IS" sz="2400" dirty="0" smtClean="0"/>
              <a:t>nd much more!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0087"/>
            <a:ext cx="12230100" cy="7896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8779" y="6211669"/>
            <a:ext cx="1588957" cy="646331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ysClr val="windowText" lastClr="000000"/>
                </a:solidFill>
              </a:rPr>
              <a:t>Scale: </a:t>
            </a:r>
          </a:p>
          <a:p>
            <a:r>
              <a:rPr lang="en-US" b="1" i="1" dirty="0" smtClean="0">
                <a:solidFill>
                  <a:sysClr val="windowText" lastClr="000000"/>
                </a:solidFill>
              </a:rPr>
              <a:t>1cm=95 feet</a:t>
            </a:r>
            <a:endParaRPr lang="en-US" b="1" i="1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97687" y="1106557"/>
            <a:ext cx="2324514" cy="219323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34139" y="1106557"/>
            <a:ext cx="4863548" cy="87464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116253" y="3299792"/>
            <a:ext cx="1205948" cy="249140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34139" y="1981200"/>
            <a:ext cx="2710070" cy="26173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489174" y="4598504"/>
            <a:ext cx="1355036" cy="116184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288006" y="5774347"/>
            <a:ext cx="4863548" cy="87464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27814" y="5735066"/>
            <a:ext cx="186722" cy="91392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all mathematical calculations</a:t>
            </a:r>
          </a:p>
          <a:p>
            <a:r>
              <a:rPr lang="en-US" dirty="0" smtClean="0"/>
              <a:t>Create your build design </a:t>
            </a:r>
          </a:p>
          <a:p>
            <a:r>
              <a:rPr lang="en-US" dirty="0" smtClean="0"/>
              <a:t>Write 2-4 paragraphs</a:t>
            </a:r>
          </a:p>
          <a:p>
            <a:r>
              <a:rPr lang="en-US" dirty="0" smtClean="0"/>
              <a:t>Only convex polygon</a:t>
            </a:r>
          </a:p>
          <a:p>
            <a:r>
              <a:rPr lang="en-US" dirty="0" smtClean="0"/>
              <a:t>Has to have more than 8 points</a:t>
            </a:r>
          </a:p>
          <a:p>
            <a:pPr lvl="1"/>
            <a:r>
              <a:rPr lang="en-US" dirty="0" smtClean="0"/>
              <a:t>Meaning has to have interior angles greater than what?</a:t>
            </a:r>
          </a:p>
          <a:p>
            <a:pPr lvl="1"/>
            <a:r>
              <a:rPr lang="en-US" dirty="0" smtClean="0"/>
              <a:t>Meaning it needs to be bigger than what shape?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EACH PARTNER NEEDS TO CONTRIBUTE TO BOTH THE WRITTEN DESCRIPTION AND DESIGN BUILD!!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35" y="1371889"/>
            <a:ext cx="9272117" cy="229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42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7220</TotalTime>
  <Words>196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Century Gothic</vt:lpstr>
      <vt:lpstr>Savon</vt:lpstr>
      <vt:lpstr>Project Polygon</vt:lpstr>
      <vt:lpstr>Written Description </vt:lpstr>
      <vt:lpstr>Build it!</vt:lpstr>
      <vt:lpstr>PowerPoint Presentation</vt:lpstr>
      <vt:lpstr>Need to have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 Hopper</dc:creator>
  <cp:lastModifiedBy>Allison Jones</cp:lastModifiedBy>
  <cp:revision>5</cp:revision>
  <dcterms:created xsi:type="dcterms:W3CDTF">2017-12-01T17:16:55Z</dcterms:created>
  <dcterms:modified xsi:type="dcterms:W3CDTF">2017-12-07T18:35:52Z</dcterms:modified>
</cp:coreProperties>
</file>